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4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850" y="8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BFC5B-324B-06AB-108F-C2067A6975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3067C5-F390-EB96-5B6B-632006401B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8FCB1-1CFB-A0B5-350C-5E7B7A32D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44EA31-73AF-0485-0CF8-61DADAA6D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04D36-6DB3-31C2-C812-8F2800044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2259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F2E94-8E16-6301-9A12-F93077593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26156-12BA-5858-786D-1439DDFF2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F65733-DF70-D73B-49B4-38A59DE88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B660C-7F43-68EC-CBC2-8C3312011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4A57E-1669-43E1-0102-A687F9417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25701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D819B6-3802-D9D8-4735-0433DEDEC7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72F67A-A78E-C803-2629-19198F8A98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74644-E24B-4ACE-7DDB-9BE0F7779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31FDBC-B85A-0A56-8D05-30E6BD577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4B4B6-DAB5-A446-611B-D47CE9225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668683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A1FDB-46CA-27D3-6FED-B44A2AD17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DE2F5-68DF-9EDB-1359-5AFEC9B25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20F41-B49F-AC05-C051-255A5D877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B6FBD-DE8E-466E-5A26-AD3184733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2B3CBB-3673-1DC8-3400-359AB88C4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75421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18C1B-9EF1-34D6-432F-406A08E40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DEFE0-B4B8-102E-2361-445045025E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0C564-C558-7E4D-0CFA-B207933DE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896F2-C614-6DE0-2585-0A4A57C36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0803D4-D2D1-0013-DD75-05D36DD45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10265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7E05C-E8E6-5DC9-DB30-35383E536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49F06B-B416-D8F5-847B-571F289ECB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217D42-09FC-DC06-6CB4-04D4E8525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EFD5E9-0658-5E27-4C61-95913FA3B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1CEF54-4718-DE65-92B9-B469358E2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DB5B1E-5737-609D-C275-E4B2536D0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23160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B98C5-914C-A8D1-089C-FC1EA19BB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7179F4-0085-2D55-EE0D-5B9856EA05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5C2D83-CF27-0815-A3C5-B522F112E7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13071A-42F6-6BFC-9796-4993255B8D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6E0A77-E14B-0C0B-2926-D158D7B9DE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6594FE-F08C-232F-1461-784B106E2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721E43-4AF8-5218-2EB6-920622942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BC6B9F-AA35-FF98-5768-7E93A249D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47987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10CAA-2971-D456-4ADC-C49E3390A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A60B97-A51A-0B2F-B0C6-B40240571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B83687-F931-C9FD-2937-27879364D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14B760-6F16-2E53-D8FB-9BC1EC4F2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3597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428482-BE2D-614D-F3CB-0E56EF5D1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655143-6B6A-B7D2-A572-86DF0DC99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5CF3F1-325E-EAC9-3494-A63DFD8BE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22368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2D7FF-EF9C-953B-609F-D4C1AC5E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5D45E-3440-77CE-50A2-8901D0C5A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FD32CB-384C-C318-4CF2-4C465D068F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B45050-5057-F470-B895-4361939B1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C8BAC3-74D4-5AEF-8293-88AC5FB87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11B2BE-2657-A401-6D44-F888C44AA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3728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DD273-2877-498A-A0BB-71EA5D4A7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8F9773-8363-B360-BE1C-4ED650CDC8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034C47-1CB8-9D8E-6801-02A76ED1E6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E471F0-C3B2-EF5E-20EF-0B23F027E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1A2984-7C26-2E4E-A5BF-CE9B67901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0562BC-57F9-25C2-4CB4-1F110577E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76056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4D6221-6137-6010-8609-221974C0A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6EE7C3-35BB-B66C-EB52-ADA99932B1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4BC26E-06A0-F54D-6E0F-E77AFF0625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70AC47-1DCE-97BB-9E2E-DB879B5986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EC4AD5-E29C-5258-30FF-2CE05BC9EC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15495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D47AF-37D2-43BF-8CC1-840BC57967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April </a:t>
            </a:r>
            <a:r>
              <a:rPr lang="en-GB" b="1" dirty="0" err="1">
                <a:latin typeface="Arial Black" panose="020B0A04020102020204" pitchFamily="34" charset="0"/>
              </a:rPr>
              <a:t>Acq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96D81E-1349-0358-2AC9-47F49DF474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Meta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10130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BDCB18-4447-FE81-E223-63FC6B0636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EF18E-593C-A981-B1DA-6DC1A65DB5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Plat Reserve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DCC2F9-A699-84CA-DF34-117A68008F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68793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81A8E-01DF-A129-CC27-1C7E30B90D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A Reserve Meta April _130526 MP4 loop">
            <a:hlinkClick r:id="" action="ppaction://media"/>
            <a:extLst>
              <a:ext uri="{FF2B5EF4-FFF2-40B4-BE49-F238E27FC236}">
                <a16:creationId xmlns:a16="http://schemas.microsoft.com/office/drawing/2014/main" id="{7C4DD96E-1C2A-6CE6-1D74-5D3FD825632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08804" y="850832"/>
            <a:ext cx="5472147" cy="5472147"/>
          </a:xfrm>
          <a:prstGeom prst="rect">
            <a:avLst/>
          </a:prstGeom>
          <a:ln w="3175">
            <a:solidFill>
              <a:schemeClr val="bg2">
                <a:lumMod val="90000"/>
              </a:schemeClr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E6DD51-C1B2-9CAD-7AEC-20DE1EA7A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Animation Ref</a:t>
            </a:r>
            <a:endParaRPr lang="en-IN" sz="3000" b="1" dirty="0"/>
          </a:p>
        </p:txBody>
      </p:sp>
    </p:spTree>
    <p:extLst>
      <p:ext uri="{BB962C8B-B14F-4D97-AF65-F5344CB8AC3E}">
        <p14:creationId xmlns:p14="http://schemas.microsoft.com/office/powerpoint/2010/main" val="285426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FF9AC-22B0-4EA1-8963-E96A7E445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790BB-8858-A97F-776F-7D0E725AD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1080 x 1920</a:t>
            </a:r>
            <a:endParaRPr lang="en-IN" sz="30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84DD36-32CB-1D9C-003A-3B4FBC0886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54124" y="1177926"/>
            <a:ext cx="2326347" cy="41353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70B18-9D9C-3A07-8549-2E0C6DA2AC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5885" y="1177047"/>
            <a:ext cx="2326842" cy="413620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DC6E34E-6D0E-4FB7-1C2D-92526719E3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97637" y="1177929"/>
            <a:ext cx="2326347" cy="41353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920CC85-DC86-E7E5-1B21-3EF60A0976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57646" y="1177047"/>
            <a:ext cx="2326842" cy="413620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E70DD2-704D-1D2A-F556-D8AB40E061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09407" y="1177047"/>
            <a:ext cx="2326841" cy="413620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119090-5C53-61D4-2A16-916C3256B6DE}"/>
              </a:ext>
            </a:extLst>
          </p:cNvPr>
          <p:cNvSpPr txBox="1"/>
          <p:nvPr/>
        </p:nvSpPr>
        <p:spPr>
          <a:xfrm>
            <a:off x="107004" y="6400800"/>
            <a:ext cx="103794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i="1" dirty="0"/>
              <a:t>Note: The above frames are for reference purpose only.</a:t>
            </a:r>
            <a:endParaRPr lang="en-IN" sz="1500" i="1" dirty="0"/>
          </a:p>
        </p:txBody>
      </p:sp>
    </p:spTree>
    <p:extLst>
      <p:ext uri="{BB962C8B-B14F-4D97-AF65-F5344CB8AC3E}">
        <p14:creationId xmlns:p14="http://schemas.microsoft.com/office/powerpoint/2010/main" val="605105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5F10D-1F26-DA39-AAF2-4BC9EA692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D8704-D18C-4BBD-C107-80E67DDD6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36" y="185222"/>
            <a:ext cx="3619464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1200 x 628</a:t>
            </a:r>
            <a:endParaRPr lang="en-IN" sz="30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D19E11-86C2-D614-2B35-3C66F5BE62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63595" y="185222"/>
            <a:ext cx="2530681" cy="13248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745A1AA-00E8-ACC9-7B02-7136F9E128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63685" y="1510022"/>
            <a:ext cx="2530591" cy="132475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442FA9B-A15E-0C50-CECE-8AB91F927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63686" y="2834774"/>
            <a:ext cx="2530590" cy="132475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4CA1D89-7222-0CF8-6744-51058E23CE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63686" y="4159526"/>
            <a:ext cx="2530590" cy="132475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59408D1-F852-8108-C1D9-7DD8D3C8F7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63595" y="5405975"/>
            <a:ext cx="2530588" cy="132475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12CB891-EFA2-A1B0-9BAF-5E393D0F520E}"/>
              </a:ext>
            </a:extLst>
          </p:cNvPr>
          <p:cNvSpPr txBox="1"/>
          <p:nvPr/>
        </p:nvSpPr>
        <p:spPr>
          <a:xfrm>
            <a:off x="136187" y="6407561"/>
            <a:ext cx="103794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i="1" dirty="0"/>
              <a:t>Note: The above frames are for reference purpose only.</a:t>
            </a:r>
            <a:endParaRPr lang="en-IN" sz="1500" i="1" dirty="0"/>
          </a:p>
        </p:txBody>
      </p:sp>
    </p:spTree>
    <p:extLst>
      <p:ext uri="{BB962C8B-B14F-4D97-AF65-F5344CB8AC3E}">
        <p14:creationId xmlns:p14="http://schemas.microsoft.com/office/powerpoint/2010/main" val="3847180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35</Words>
  <Application>Microsoft Office PowerPoint</Application>
  <PresentationFormat>Widescreen</PresentationFormat>
  <Paragraphs>8</Paragraphs>
  <Slides>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April Acq</vt:lpstr>
      <vt:lpstr>Plat Reserve</vt:lpstr>
      <vt:lpstr>Animation Ref</vt:lpstr>
      <vt:lpstr>1080 x 1920</vt:lpstr>
      <vt:lpstr>1200 x 628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Bhagyashree</dc:creator>
  <cp:lastModifiedBy>Bhagyashree</cp:lastModifiedBy>
  <cp:revision>29</cp:revision>
  <dcterms:created xsi:type="dcterms:W3CDTF">2026-05-06T13:19:11Z</dcterms:created>
  <dcterms:modified xsi:type="dcterms:W3CDTF">2026-05-13T16:30:06Z</dcterms:modified>
</cp:coreProperties>
</file>